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8" r:id="rId2"/>
    <p:sldId id="321" r:id="rId3"/>
    <p:sldId id="322" r:id="rId4"/>
    <p:sldId id="312" r:id="rId5"/>
    <p:sldId id="276" r:id="rId6"/>
    <p:sldId id="313" r:id="rId7"/>
    <p:sldId id="301" r:id="rId8"/>
    <p:sldId id="305" r:id="rId9"/>
    <p:sldId id="283" r:id="rId10"/>
    <p:sldId id="324" r:id="rId11"/>
    <p:sldId id="319" r:id="rId12"/>
    <p:sldId id="320" r:id="rId13"/>
    <p:sldId id="326" r:id="rId14"/>
    <p:sldId id="3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fan Sui" initials="CS" lastIdx="2" clrIdx="0">
    <p:extLst>
      <p:ext uri="{19B8F6BF-5375-455C-9EA6-DF929625EA0E}">
        <p15:presenceInfo xmlns:p15="http://schemas.microsoft.com/office/powerpoint/2012/main" userId="123a4fa2bbd47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3F812-DD3C-491F-B3B7-85EC92C90FFE}" v="21" dt="2022-03-18T17:35:58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94" autoAdjust="0"/>
    <p:restoredTop sz="96197"/>
  </p:normalViewPr>
  <p:slideViewPr>
    <p:cSldViewPr snapToGrid="0" snapToObjects="1">
      <p:cViewPr varScale="1">
        <p:scale>
          <a:sx n="116" d="100"/>
          <a:sy n="116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oddy" userId="64426d83357dbd62" providerId="LiveId" clId="{ED376FCE-A821-460D-995C-D023F6BCB64F}"/>
    <pc:docChg chg="modSld">
      <pc:chgData name="Michael Boddy" userId="64426d83357dbd62" providerId="LiveId" clId="{ED376FCE-A821-460D-995C-D023F6BCB64F}" dt="2022-03-18T15:12:33.607" v="88" actId="20577"/>
      <pc:docMkLst>
        <pc:docMk/>
      </pc:docMkLst>
      <pc:sldChg chg="modSp mod">
        <pc:chgData name="Michael Boddy" userId="64426d83357dbd62" providerId="LiveId" clId="{ED376FCE-A821-460D-995C-D023F6BCB64F}" dt="2022-03-18T15:12:33.607" v="88" actId="20577"/>
        <pc:sldMkLst>
          <pc:docMk/>
          <pc:sldMk cId="399205153" sldId="282"/>
        </pc:sldMkLst>
        <pc:spChg chg="mod">
          <ac:chgData name="Michael Boddy" userId="64426d83357dbd62" providerId="LiveId" clId="{ED376FCE-A821-460D-995C-D023F6BCB64F}" dt="2022-03-18T15:12:33.607" v="88" actId="20577"/>
          <ac:spMkLst>
            <pc:docMk/>
            <pc:sldMk cId="399205153" sldId="282"/>
            <ac:spMk id="5" creationId="{00000000-0000-0000-0000-000000000000}"/>
          </ac:spMkLst>
        </pc:spChg>
      </pc:sldChg>
    </pc:docChg>
  </pc:docChgLst>
  <pc:docChgLst>
    <pc:chgData name="Michael Boddy" userId="64426d83357dbd62" providerId="LiveId" clId="{0D83F812-DD3C-491F-B3B7-85EC92C90FFE}"/>
    <pc:docChg chg="undo custSel addSld delSld modSld">
      <pc:chgData name="Michael Boddy" userId="64426d83357dbd62" providerId="LiveId" clId="{0D83F812-DD3C-491F-B3B7-85EC92C90FFE}" dt="2022-03-18T17:45:05.428" v="1013" actId="20577"/>
      <pc:docMkLst>
        <pc:docMk/>
      </pc:docMkLst>
      <pc:sldChg chg="addSp delSp modSp mod">
        <pc:chgData name="Michael Boddy" userId="64426d83357dbd62" providerId="LiveId" clId="{0D83F812-DD3C-491F-B3B7-85EC92C90FFE}" dt="2022-03-18T17:36:12.582" v="885" actId="1076"/>
        <pc:sldMkLst>
          <pc:docMk/>
          <pc:sldMk cId="2608325364" sldId="276"/>
        </pc:sldMkLst>
        <pc:spChg chg="add del mod">
          <ac:chgData name="Michael Boddy" userId="64426d83357dbd62" providerId="LiveId" clId="{0D83F812-DD3C-491F-B3B7-85EC92C90FFE}" dt="2022-03-18T17:35:30.723" v="852"/>
          <ac:spMkLst>
            <pc:docMk/>
            <pc:sldMk cId="2608325364" sldId="276"/>
            <ac:spMk id="4" creationId="{10D488B8-92C0-474B-8A2D-8F9A69BEECF1}"/>
          </ac:spMkLst>
        </pc:spChg>
        <pc:spChg chg="add del mod">
          <ac:chgData name="Michael Boddy" userId="64426d83357dbd62" providerId="LiveId" clId="{0D83F812-DD3C-491F-B3B7-85EC92C90FFE}" dt="2022-03-18T17:35:30.724" v="854"/>
          <ac:spMkLst>
            <pc:docMk/>
            <pc:sldMk cId="2608325364" sldId="276"/>
            <ac:spMk id="6" creationId="{A5BB0C19-0BF7-4D85-B1C9-47E01958C033}"/>
          </ac:spMkLst>
        </pc:spChg>
        <pc:spChg chg="add mod">
          <ac:chgData name="Michael Boddy" userId="64426d83357dbd62" providerId="LiveId" clId="{0D83F812-DD3C-491F-B3B7-85EC92C90FFE}" dt="2022-03-18T17:35:45.572" v="868" actId="20577"/>
          <ac:spMkLst>
            <pc:docMk/>
            <pc:sldMk cId="2608325364" sldId="276"/>
            <ac:spMk id="7" creationId="{14BECDEA-59CC-471C-A8F0-01809E35A4C9}"/>
          </ac:spMkLst>
        </pc:spChg>
        <pc:spChg chg="add mod">
          <ac:chgData name="Michael Boddy" userId="64426d83357dbd62" providerId="LiveId" clId="{0D83F812-DD3C-491F-B3B7-85EC92C90FFE}" dt="2022-03-18T17:36:12.582" v="885" actId="1076"/>
          <ac:spMkLst>
            <pc:docMk/>
            <pc:sldMk cId="2608325364" sldId="276"/>
            <ac:spMk id="8" creationId="{77C61781-A77F-4E1C-80DB-6AC244A5DC4E}"/>
          </ac:spMkLst>
        </pc:spChg>
        <pc:spChg chg="del">
          <ac:chgData name="Michael Boddy" userId="64426d83357dbd62" providerId="LiveId" clId="{0D83F812-DD3C-491F-B3B7-85EC92C90FFE}" dt="2022-03-18T17:33:39.640" v="831" actId="478"/>
          <ac:spMkLst>
            <pc:docMk/>
            <pc:sldMk cId="2608325364" sldId="276"/>
            <ac:spMk id="16" creationId="{8716A705-5E80-E949-829D-07C0B993CFEA}"/>
          </ac:spMkLst>
        </pc:spChg>
        <pc:spChg chg="mod">
          <ac:chgData name="Michael Boddy" userId="64426d83357dbd62" providerId="LiveId" clId="{0D83F812-DD3C-491F-B3B7-85EC92C90FFE}" dt="2022-03-18T17:33:35.648" v="830" actId="20577"/>
          <ac:spMkLst>
            <pc:docMk/>
            <pc:sldMk cId="2608325364" sldId="276"/>
            <ac:spMk id="166" creationId="{8716A705-5E80-E949-829D-07C0B993CFEA}"/>
          </ac:spMkLst>
        </pc:spChg>
        <pc:picChg chg="add mod">
          <ac:chgData name="Michael Boddy" userId="64426d83357dbd62" providerId="LiveId" clId="{0D83F812-DD3C-491F-B3B7-85EC92C90FFE}" dt="2022-03-18T17:34:32.644" v="844" actId="1076"/>
          <ac:picMkLst>
            <pc:docMk/>
            <pc:sldMk cId="2608325364" sldId="276"/>
            <ac:picMk id="3" creationId="{0FF3E8D3-4385-472D-885D-7A9855876177}"/>
          </ac:picMkLst>
        </pc:picChg>
        <pc:picChg chg="mod">
          <ac:chgData name="Michael Boddy" userId="64426d83357dbd62" providerId="LiveId" clId="{0D83F812-DD3C-491F-B3B7-85EC92C90FFE}" dt="2022-03-18T17:34:50.250" v="848" actId="14100"/>
          <ac:picMkLst>
            <pc:docMk/>
            <pc:sldMk cId="2608325364" sldId="276"/>
            <ac:picMk id="5" creationId="{2998E300-7EAE-1543-9743-46D2E06B5F0F}"/>
          </ac:picMkLst>
        </pc:picChg>
      </pc:sldChg>
      <pc:sldChg chg="modSp mod">
        <pc:chgData name="Michael Boddy" userId="64426d83357dbd62" providerId="LiveId" clId="{0D83F812-DD3C-491F-B3B7-85EC92C90FFE}" dt="2022-03-18T17:31:47.683" v="806" actId="313"/>
        <pc:sldMkLst>
          <pc:docMk/>
          <pc:sldMk cId="399205153" sldId="282"/>
        </pc:sldMkLst>
        <pc:spChg chg="mod">
          <ac:chgData name="Michael Boddy" userId="64426d83357dbd62" providerId="LiveId" clId="{0D83F812-DD3C-491F-B3B7-85EC92C90FFE}" dt="2022-03-18T17:31:47.683" v="806" actId="313"/>
          <ac:spMkLst>
            <pc:docMk/>
            <pc:sldMk cId="399205153" sldId="282"/>
            <ac:spMk id="5" creationId="{00000000-0000-0000-0000-000000000000}"/>
          </ac:spMkLst>
        </pc:spChg>
      </pc:sldChg>
      <pc:sldChg chg="modSp del mod">
        <pc:chgData name="Michael Boddy" userId="64426d83357dbd62" providerId="LiveId" clId="{0D83F812-DD3C-491F-B3B7-85EC92C90FFE}" dt="2022-03-18T17:06:41.053" v="521" actId="47"/>
        <pc:sldMkLst>
          <pc:docMk/>
          <pc:sldMk cId="2602059634" sldId="300"/>
        </pc:sldMkLst>
        <pc:picChg chg="mod">
          <ac:chgData name="Michael Boddy" userId="64426d83357dbd62" providerId="LiveId" clId="{0D83F812-DD3C-491F-B3B7-85EC92C90FFE}" dt="2022-03-18T17:00:24.996" v="457" actId="14100"/>
          <ac:picMkLst>
            <pc:docMk/>
            <pc:sldMk cId="2602059634" sldId="300"/>
            <ac:picMk id="7" creationId="{9D55C9BC-CD01-FE48-9B6F-2741373A7186}"/>
          </ac:picMkLst>
        </pc:picChg>
      </pc:sldChg>
      <pc:sldChg chg="addSp delSp modSp mod">
        <pc:chgData name="Michael Boddy" userId="64426d83357dbd62" providerId="LiveId" clId="{0D83F812-DD3C-491F-B3B7-85EC92C90FFE}" dt="2022-03-18T17:24:26.112" v="681" actId="1076"/>
        <pc:sldMkLst>
          <pc:docMk/>
          <pc:sldMk cId="62086043" sldId="301"/>
        </pc:sldMkLst>
        <pc:spChg chg="mod">
          <ac:chgData name="Michael Boddy" userId="64426d83357dbd62" providerId="LiveId" clId="{0D83F812-DD3C-491F-B3B7-85EC92C90FFE}" dt="2022-03-18T17:09:44.323" v="538" actId="255"/>
          <ac:spMkLst>
            <pc:docMk/>
            <pc:sldMk cId="62086043" sldId="301"/>
            <ac:spMk id="13" creationId="{243F7BEE-5E60-3647-8CD4-F7F84C460C76}"/>
          </ac:spMkLst>
        </pc:spChg>
        <pc:spChg chg="del">
          <ac:chgData name="Michael Boddy" userId="64426d83357dbd62" providerId="LiveId" clId="{0D83F812-DD3C-491F-B3B7-85EC92C90FFE}" dt="2022-03-18T17:10:45.370" v="564" actId="478"/>
          <ac:spMkLst>
            <pc:docMk/>
            <pc:sldMk cId="62086043" sldId="301"/>
            <ac:spMk id="18" creationId="{C169F841-9541-0147-B1E6-5EAB1AA9D6E2}"/>
          </ac:spMkLst>
        </pc:spChg>
        <pc:spChg chg="mod">
          <ac:chgData name="Michael Boddy" userId="64426d83357dbd62" providerId="LiveId" clId="{0D83F812-DD3C-491F-B3B7-85EC92C90FFE}" dt="2022-03-18T17:10:36.948" v="563" actId="20577"/>
          <ac:spMkLst>
            <pc:docMk/>
            <pc:sldMk cId="62086043" sldId="301"/>
            <ac:spMk id="166" creationId="{8716A705-5E80-E949-829D-07C0B993CFEA}"/>
          </ac:spMkLst>
        </pc:spChg>
        <pc:grpChg chg="mod">
          <ac:chgData name="Michael Boddy" userId="64426d83357dbd62" providerId="LiveId" clId="{0D83F812-DD3C-491F-B3B7-85EC92C90FFE}" dt="2022-03-18T17:19:11.162" v="641" actId="1076"/>
          <ac:grpSpMkLst>
            <pc:docMk/>
            <pc:sldMk cId="62086043" sldId="301"/>
            <ac:grpSpMk id="5" creationId="{8D37AC12-C196-2946-BFA7-585128083487}"/>
          </ac:grpSpMkLst>
        </pc:grpChg>
        <pc:grpChg chg="mod">
          <ac:chgData name="Michael Boddy" userId="64426d83357dbd62" providerId="LiveId" clId="{0D83F812-DD3C-491F-B3B7-85EC92C90FFE}" dt="2022-03-18T17:19:17.104" v="644" actId="1076"/>
          <ac:grpSpMkLst>
            <pc:docMk/>
            <pc:sldMk cId="62086043" sldId="301"/>
            <ac:grpSpMk id="25" creationId="{9016B35B-D707-E74C-B1BE-338C726329D4}"/>
          </ac:grpSpMkLst>
        </pc:grpChg>
        <pc:picChg chg="mod">
          <ac:chgData name="Michael Boddy" userId="64426d83357dbd62" providerId="LiveId" clId="{0D83F812-DD3C-491F-B3B7-85EC92C90FFE}" dt="2022-03-18T17:23:51.513" v="665" actId="1076"/>
          <ac:picMkLst>
            <pc:docMk/>
            <pc:sldMk cId="62086043" sldId="301"/>
            <ac:picMk id="7" creationId="{ABD1420A-7D2D-2445-A7CE-6D0F0EF0BDE9}"/>
          </ac:picMkLst>
        </pc:picChg>
        <pc:picChg chg="add mod">
          <ac:chgData name="Michael Boddy" userId="64426d83357dbd62" providerId="LiveId" clId="{0D83F812-DD3C-491F-B3B7-85EC92C90FFE}" dt="2022-03-18T17:23:20.814" v="656" actId="1076"/>
          <ac:picMkLst>
            <pc:docMk/>
            <pc:sldMk cId="62086043" sldId="301"/>
            <ac:picMk id="14" creationId="{C4379E2B-3FE7-4325-BA6A-3FB23E2E9417}"/>
          </ac:picMkLst>
        </pc:picChg>
        <pc:picChg chg="add mod">
          <ac:chgData name="Michael Boddy" userId="64426d83357dbd62" providerId="LiveId" clId="{0D83F812-DD3C-491F-B3B7-85EC92C90FFE}" dt="2022-03-18T17:24:26.112" v="681" actId="1076"/>
          <ac:picMkLst>
            <pc:docMk/>
            <pc:sldMk cId="62086043" sldId="301"/>
            <ac:picMk id="15" creationId="{3B7F3B66-4223-4F4B-B12A-56010AABAC99}"/>
          </ac:picMkLst>
        </pc:picChg>
        <pc:picChg chg="add mod">
          <ac:chgData name="Michael Boddy" userId="64426d83357dbd62" providerId="LiveId" clId="{0D83F812-DD3C-491F-B3B7-85EC92C90FFE}" dt="2022-03-18T17:22:39.043" v="651" actId="1076"/>
          <ac:picMkLst>
            <pc:docMk/>
            <pc:sldMk cId="62086043" sldId="301"/>
            <ac:picMk id="16" creationId="{0E63B1EE-6150-4374-8E6F-0D1277A2B8D5}"/>
          </ac:picMkLst>
        </pc:picChg>
      </pc:sldChg>
      <pc:sldChg chg="del">
        <pc:chgData name="Michael Boddy" userId="64426d83357dbd62" providerId="LiveId" clId="{0D83F812-DD3C-491F-B3B7-85EC92C90FFE}" dt="2022-03-18T17:13:16.409" v="583" actId="47"/>
        <pc:sldMkLst>
          <pc:docMk/>
          <pc:sldMk cId="3833895941" sldId="302"/>
        </pc:sldMkLst>
      </pc:sldChg>
      <pc:sldChg chg="addSp delSp modSp mod">
        <pc:chgData name="Michael Boddy" userId="64426d83357dbd62" providerId="LiveId" clId="{0D83F812-DD3C-491F-B3B7-85EC92C90FFE}" dt="2022-03-18T17:28:57.034" v="781" actId="1076"/>
        <pc:sldMkLst>
          <pc:docMk/>
          <pc:sldMk cId="3940887721" sldId="305"/>
        </pc:sldMkLst>
        <pc:spChg chg="mod">
          <ac:chgData name="Michael Boddy" userId="64426d83357dbd62" providerId="LiveId" clId="{0D83F812-DD3C-491F-B3B7-85EC92C90FFE}" dt="2022-03-18T17:13:36.951" v="586" actId="255"/>
          <ac:spMkLst>
            <pc:docMk/>
            <pc:sldMk cId="3940887721" sldId="305"/>
            <ac:spMk id="2" creationId="{812C6239-8417-4842-980E-1333E6B02594}"/>
          </ac:spMkLst>
        </pc:spChg>
        <pc:spChg chg="del">
          <ac:chgData name="Michael Boddy" userId="64426d83357dbd62" providerId="LiveId" clId="{0D83F812-DD3C-491F-B3B7-85EC92C90FFE}" dt="2022-03-18T17:14:47.674" v="616" actId="478"/>
          <ac:spMkLst>
            <pc:docMk/>
            <pc:sldMk cId="3940887721" sldId="305"/>
            <ac:spMk id="15" creationId="{A6F13F6F-F837-9A4B-BAEF-4A6DD47FB6A3}"/>
          </ac:spMkLst>
        </pc:spChg>
        <pc:spChg chg="mod">
          <ac:chgData name="Michael Boddy" userId="64426d83357dbd62" providerId="LiveId" clId="{0D83F812-DD3C-491F-B3B7-85EC92C90FFE}" dt="2022-03-18T17:14:43.812" v="615" actId="20577"/>
          <ac:spMkLst>
            <pc:docMk/>
            <pc:sldMk cId="3940887721" sldId="305"/>
            <ac:spMk id="166" creationId="{8716A705-5E80-E949-829D-07C0B993CFEA}"/>
          </ac:spMkLst>
        </pc:spChg>
        <pc:grpChg chg="mod">
          <ac:chgData name="Michael Boddy" userId="64426d83357dbd62" providerId="LiveId" clId="{0D83F812-DD3C-491F-B3B7-85EC92C90FFE}" dt="2022-03-18T17:19:36.697" v="646" actId="1076"/>
          <ac:grpSpMkLst>
            <pc:docMk/>
            <pc:sldMk cId="3940887721" sldId="305"/>
            <ac:grpSpMk id="7" creationId="{442836B8-FCE3-9F44-9427-C77A7DD9D9D9}"/>
          </ac:grpSpMkLst>
        </pc:grpChg>
        <pc:grpChg chg="mod">
          <ac:chgData name="Michael Boddy" userId="64426d83357dbd62" providerId="LiveId" clId="{0D83F812-DD3C-491F-B3B7-85EC92C90FFE}" dt="2022-03-18T17:19:42.289" v="647" actId="1076"/>
          <ac:grpSpMkLst>
            <pc:docMk/>
            <pc:sldMk cId="3940887721" sldId="305"/>
            <ac:grpSpMk id="25" creationId="{9016B35B-D707-E74C-B1BE-338C726329D4}"/>
          </ac:grpSpMkLst>
        </pc:grpChg>
        <pc:picChg chg="mod">
          <ac:chgData name="Michael Boddy" userId="64426d83357dbd62" providerId="LiveId" clId="{0D83F812-DD3C-491F-B3B7-85EC92C90FFE}" dt="2022-03-18T17:28:57.034" v="781" actId="1076"/>
          <ac:picMkLst>
            <pc:docMk/>
            <pc:sldMk cId="3940887721" sldId="305"/>
            <ac:picMk id="14" creationId="{23F796C4-E612-3549-8584-BAC5CBBB2878}"/>
          </ac:picMkLst>
        </pc:picChg>
        <pc:picChg chg="add mod">
          <ac:chgData name="Michael Boddy" userId="64426d83357dbd62" providerId="LiveId" clId="{0D83F812-DD3C-491F-B3B7-85EC92C90FFE}" dt="2022-03-18T17:28:10.453" v="765" actId="1076"/>
          <ac:picMkLst>
            <pc:docMk/>
            <pc:sldMk cId="3940887721" sldId="305"/>
            <ac:picMk id="16" creationId="{E0E938AD-635E-4030-9279-BA5B1469B2C4}"/>
          </ac:picMkLst>
        </pc:picChg>
        <pc:picChg chg="add mod">
          <ac:chgData name="Michael Boddy" userId="64426d83357dbd62" providerId="LiveId" clId="{0D83F812-DD3C-491F-B3B7-85EC92C90FFE}" dt="2022-03-18T17:28:00.657" v="756" actId="1076"/>
          <ac:picMkLst>
            <pc:docMk/>
            <pc:sldMk cId="3940887721" sldId="305"/>
            <ac:picMk id="17" creationId="{1EB9AA65-5364-4F42-92CD-6921CDAC604B}"/>
          </ac:picMkLst>
        </pc:picChg>
      </pc:sldChg>
      <pc:sldChg chg="add del">
        <pc:chgData name="Michael Boddy" userId="64426d83357dbd62" providerId="LiveId" clId="{0D83F812-DD3C-491F-B3B7-85EC92C90FFE}" dt="2022-03-18T17:15:35.007" v="621" actId="2696"/>
        <pc:sldMkLst>
          <pc:docMk/>
          <pc:sldMk cId="3229989061" sldId="306"/>
        </pc:sldMkLst>
      </pc:sldChg>
      <pc:sldChg chg="modSp mod">
        <pc:chgData name="Michael Boddy" userId="64426d83357dbd62" providerId="LiveId" clId="{0D83F812-DD3C-491F-B3B7-85EC92C90FFE}" dt="2022-03-18T17:42:42.985" v="923" actId="20577"/>
        <pc:sldMkLst>
          <pc:docMk/>
          <pc:sldMk cId="1449630547" sldId="308"/>
        </pc:sldMkLst>
        <pc:spChg chg="mod">
          <ac:chgData name="Michael Boddy" userId="64426d83357dbd62" providerId="LiveId" clId="{0D83F812-DD3C-491F-B3B7-85EC92C90FFE}" dt="2022-03-18T17:42:42.985" v="923" actId="20577"/>
          <ac:spMkLst>
            <pc:docMk/>
            <pc:sldMk cId="1449630547" sldId="308"/>
            <ac:spMk id="47" creationId="{D87BA74E-0052-FD40-AF30-7A0150C7B449}"/>
          </ac:spMkLst>
        </pc:spChg>
      </pc:sldChg>
      <pc:sldChg chg="modSp del mod">
        <pc:chgData name="Michael Boddy" userId="64426d83357dbd62" providerId="LiveId" clId="{0D83F812-DD3C-491F-B3B7-85EC92C90FFE}" dt="2022-03-18T17:42:48.702" v="924" actId="47"/>
        <pc:sldMkLst>
          <pc:docMk/>
          <pc:sldMk cId="3660782947" sldId="309"/>
        </pc:sldMkLst>
        <pc:spChg chg="mod">
          <ac:chgData name="Michael Boddy" userId="64426d83357dbd62" providerId="LiveId" clId="{0D83F812-DD3C-491F-B3B7-85EC92C90FFE}" dt="2022-03-18T16:20:09.728" v="52" actId="20577"/>
          <ac:spMkLst>
            <pc:docMk/>
            <pc:sldMk cId="3660782947" sldId="309"/>
            <ac:spMk id="47" creationId="{5EA9C688-C4DC-514F-9887-B740640EA1DD}"/>
          </ac:spMkLst>
        </pc:spChg>
      </pc:sldChg>
      <pc:sldChg chg="addSp delSp modSp mod">
        <pc:chgData name="Michael Boddy" userId="64426d83357dbd62" providerId="LiveId" clId="{0D83F812-DD3C-491F-B3B7-85EC92C90FFE}" dt="2022-03-18T17:29:56.156" v="785" actId="1076"/>
        <pc:sldMkLst>
          <pc:docMk/>
          <pc:sldMk cId="1886608321" sldId="313"/>
        </pc:sldMkLst>
        <pc:spChg chg="del mod">
          <ac:chgData name="Michael Boddy" userId="64426d83357dbd62" providerId="LiveId" clId="{0D83F812-DD3C-491F-B3B7-85EC92C90FFE}" dt="2022-03-18T17:01:58.158" v="484" actId="478"/>
          <ac:spMkLst>
            <pc:docMk/>
            <pc:sldMk cId="1886608321" sldId="313"/>
            <ac:spMk id="14" creationId="{AF6CF84D-4581-C848-ABFD-DD5BF4110094}"/>
          </ac:spMkLst>
        </pc:spChg>
        <pc:spChg chg="mod">
          <ac:chgData name="Michael Boddy" userId="64426d83357dbd62" providerId="LiveId" clId="{0D83F812-DD3C-491F-B3B7-85EC92C90FFE}" dt="2022-03-18T17:17:56.320" v="632" actId="1076"/>
          <ac:spMkLst>
            <pc:docMk/>
            <pc:sldMk cId="1886608321" sldId="313"/>
            <ac:spMk id="31" creationId="{33E4C119-2E74-C249-A647-027D4C416FE6}"/>
          </ac:spMkLst>
        </pc:spChg>
        <pc:spChg chg="mod">
          <ac:chgData name="Michael Boddy" userId="64426d83357dbd62" providerId="LiveId" clId="{0D83F812-DD3C-491F-B3B7-85EC92C90FFE}" dt="2022-03-18T17:01:26.236" v="481" actId="20577"/>
          <ac:spMkLst>
            <pc:docMk/>
            <pc:sldMk cId="1886608321" sldId="313"/>
            <ac:spMk id="166" creationId="{8716A705-5E80-E949-829D-07C0B993CFEA}"/>
          </ac:spMkLst>
        </pc:spChg>
        <pc:grpChg chg="mod">
          <ac:chgData name="Michael Boddy" userId="64426d83357dbd62" providerId="LiveId" clId="{0D83F812-DD3C-491F-B3B7-85EC92C90FFE}" dt="2022-03-18T17:18:53.148" v="639" actId="1076"/>
          <ac:grpSpMkLst>
            <pc:docMk/>
            <pc:sldMk cId="1886608321" sldId="313"/>
            <ac:grpSpMk id="25" creationId="{9016B35B-D707-E74C-B1BE-338C726329D4}"/>
          </ac:grpSpMkLst>
        </pc:grpChg>
        <pc:grpChg chg="mod">
          <ac:chgData name="Michael Boddy" userId="64426d83357dbd62" providerId="LiveId" clId="{0D83F812-DD3C-491F-B3B7-85EC92C90FFE}" dt="2022-03-18T17:18:35.740" v="636" actId="1076"/>
          <ac:grpSpMkLst>
            <pc:docMk/>
            <pc:sldMk cId="1886608321" sldId="313"/>
            <ac:grpSpMk id="29" creationId="{316F0B46-0523-8E42-8F63-E4EADA1C6208}"/>
          </ac:grpSpMkLst>
        </pc:grpChg>
        <pc:picChg chg="mod">
          <ac:chgData name="Michael Boddy" userId="64426d83357dbd62" providerId="LiveId" clId="{0D83F812-DD3C-491F-B3B7-85EC92C90FFE}" dt="2022-03-18T17:27:28.246" v="742" actId="1076"/>
          <ac:picMkLst>
            <pc:docMk/>
            <pc:sldMk cId="1886608321" sldId="313"/>
            <ac:picMk id="4" creationId="{00CA16B1-8A6A-6F47-AA95-41C6C436D0E8}"/>
          </ac:picMkLst>
        </pc:picChg>
        <pc:picChg chg="mod">
          <ac:chgData name="Michael Boddy" userId="64426d83357dbd62" providerId="LiveId" clId="{0D83F812-DD3C-491F-B3B7-85EC92C90FFE}" dt="2022-03-18T17:29:56.156" v="785" actId="1076"/>
          <ac:picMkLst>
            <pc:docMk/>
            <pc:sldMk cId="1886608321" sldId="313"/>
            <ac:picMk id="7" creationId="{8F3C0BAA-DD2F-8540-B422-070E315B5242}"/>
          </ac:picMkLst>
        </pc:picChg>
        <pc:picChg chg="add mod">
          <ac:chgData name="Michael Boddy" userId="64426d83357dbd62" providerId="LiveId" clId="{0D83F812-DD3C-491F-B3B7-85EC92C90FFE}" dt="2022-03-18T17:25:10.860" v="696" actId="1076"/>
          <ac:picMkLst>
            <pc:docMk/>
            <pc:sldMk cId="1886608321" sldId="313"/>
            <ac:picMk id="13" creationId="{F2AE7A6E-6B1D-4D5E-9693-971D427771F5}"/>
          </ac:picMkLst>
        </pc:picChg>
        <pc:picChg chg="add mod">
          <ac:chgData name="Michael Boddy" userId="64426d83357dbd62" providerId="LiveId" clId="{0D83F812-DD3C-491F-B3B7-85EC92C90FFE}" dt="2022-03-18T17:26:04.165" v="714" actId="1076"/>
          <ac:picMkLst>
            <pc:docMk/>
            <pc:sldMk cId="1886608321" sldId="313"/>
            <ac:picMk id="15" creationId="{17B411E8-6C45-45AB-9290-CF6E359680FA}"/>
          </ac:picMkLst>
        </pc:picChg>
      </pc:sldChg>
      <pc:sldChg chg="modSp del mod">
        <pc:chgData name="Michael Boddy" userId="64426d83357dbd62" providerId="LiveId" clId="{0D83F812-DD3C-491F-B3B7-85EC92C90FFE}" dt="2022-03-18T17:06:32.981" v="520" actId="47"/>
        <pc:sldMkLst>
          <pc:docMk/>
          <pc:sldMk cId="2423881405" sldId="315"/>
        </pc:sldMkLst>
        <pc:picChg chg="mod">
          <ac:chgData name="Michael Boddy" userId="64426d83357dbd62" providerId="LiveId" clId="{0D83F812-DD3C-491F-B3B7-85EC92C90FFE}" dt="2022-03-18T17:00:12.467" v="456" actId="14100"/>
          <ac:picMkLst>
            <pc:docMk/>
            <pc:sldMk cId="2423881405" sldId="315"/>
            <ac:picMk id="5" creationId="{ADB17651-2AD9-C042-BA7C-B014BB4217EF}"/>
          </ac:picMkLst>
        </pc:picChg>
      </pc:sldChg>
      <pc:sldChg chg="del">
        <pc:chgData name="Michael Boddy" userId="64426d83357dbd62" providerId="LiveId" clId="{0D83F812-DD3C-491F-B3B7-85EC92C90FFE}" dt="2022-03-18T17:13:19.119" v="584" actId="47"/>
        <pc:sldMkLst>
          <pc:docMk/>
          <pc:sldMk cId="2118500090" sldId="316"/>
        </pc:sldMkLst>
      </pc:sldChg>
      <pc:sldChg chg="del">
        <pc:chgData name="Michael Boddy" userId="64426d83357dbd62" providerId="LiveId" clId="{0D83F812-DD3C-491F-B3B7-85EC92C90FFE}" dt="2022-03-18T17:13:21.340" v="585" actId="47"/>
        <pc:sldMkLst>
          <pc:docMk/>
          <pc:sldMk cId="3695267546" sldId="317"/>
        </pc:sldMkLst>
      </pc:sldChg>
      <pc:sldChg chg="del">
        <pc:chgData name="Michael Boddy" userId="64426d83357dbd62" providerId="LiveId" clId="{0D83F812-DD3C-491F-B3B7-85EC92C90FFE}" dt="2022-03-18T17:16:25.683" v="625" actId="47"/>
        <pc:sldMkLst>
          <pc:docMk/>
          <pc:sldMk cId="1896898684" sldId="318"/>
        </pc:sldMkLst>
      </pc:sldChg>
      <pc:sldChg chg="modSp new mod">
        <pc:chgData name="Michael Boddy" userId="64426d83357dbd62" providerId="LiveId" clId="{0D83F812-DD3C-491F-B3B7-85EC92C90FFE}" dt="2022-03-18T17:41:29.008" v="911" actId="113"/>
        <pc:sldMkLst>
          <pc:docMk/>
          <pc:sldMk cId="85348500" sldId="321"/>
        </pc:sldMkLst>
        <pc:spChg chg="mod">
          <ac:chgData name="Michael Boddy" userId="64426d83357dbd62" providerId="LiveId" clId="{0D83F812-DD3C-491F-B3B7-85EC92C90FFE}" dt="2022-03-18T17:41:29.008" v="911" actId="113"/>
          <ac:spMkLst>
            <pc:docMk/>
            <pc:sldMk cId="85348500" sldId="321"/>
            <ac:spMk id="2" creationId="{78AFA868-C46D-456F-8AB8-C9C14A5CD743}"/>
          </ac:spMkLst>
        </pc:spChg>
        <pc:spChg chg="mod">
          <ac:chgData name="Michael Boddy" userId="64426d83357dbd62" providerId="LiveId" clId="{0D83F812-DD3C-491F-B3B7-85EC92C90FFE}" dt="2022-03-18T17:40:35.367" v="904" actId="20577"/>
          <ac:spMkLst>
            <pc:docMk/>
            <pc:sldMk cId="85348500" sldId="321"/>
            <ac:spMk id="3" creationId="{B8E46C8E-BAED-4A9D-AFBA-3124869BC497}"/>
          </ac:spMkLst>
        </pc:spChg>
      </pc:sldChg>
      <pc:sldChg chg="modSp new mod">
        <pc:chgData name="Michael Boddy" userId="64426d83357dbd62" providerId="LiveId" clId="{0D83F812-DD3C-491F-B3B7-85EC92C90FFE}" dt="2022-03-18T17:42:01.100" v="918" actId="113"/>
        <pc:sldMkLst>
          <pc:docMk/>
          <pc:sldMk cId="106896095" sldId="322"/>
        </pc:sldMkLst>
        <pc:spChg chg="mod">
          <ac:chgData name="Michael Boddy" userId="64426d83357dbd62" providerId="LiveId" clId="{0D83F812-DD3C-491F-B3B7-85EC92C90FFE}" dt="2022-03-18T17:42:01.100" v="918" actId="113"/>
          <ac:spMkLst>
            <pc:docMk/>
            <pc:sldMk cId="106896095" sldId="322"/>
            <ac:spMk id="2" creationId="{20FCFCCA-DB5F-4431-9922-79680A8191F2}"/>
          </ac:spMkLst>
        </pc:spChg>
        <pc:spChg chg="mod">
          <ac:chgData name="Michael Boddy" userId="64426d83357dbd62" providerId="LiveId" clId="{0D83F812-DD3C-491F-B3B7-85EC92C90FFE}" dt="2022-03-18T17:41:51.917" v="916" actId="1076"/>
          <ac:spMkLst>
            <pc:docMk/>
            <pc:sldMk cId="106896095" sldId="322"/>
            <ac:spMk id="3" creationId="{EF9EDDF5-C2E9-40B2-941F-EE06ED852D80}"/>
          </ac:spMkLst>
        </pc:spChg>
      </pc:sldChg>
      <pc:sldChg chg="modSp new mod">
        <pc:chgData name="Michael Boddy" userId="64426d83357dbd62" providerId="LiveId" clId="{0D83F812-DD3C-491F-B3B7-85EC92C90FFE}" dt="2022-03-18T17:45:05.428" v="1013" actId="20577"/>
        <pc:sldMkLst>
          <pc:docMk/>
          <pc:sldMk cId="2476879361" sldId="323"/>
        </pc:sldMkLst>
        <pc:spChg chg="mod">
          <ac:chgData name="Michael Boddy" userId="64426d83357dbd62" providerId="LiveId" clId="{0D83F812-DD3C-491F-B3B7-85EC92C90FFE}" dt="2022-03-18T17:43:44.134" v="938" actId="1076"/>
          <ac:spMkLst>
            <pc:docMk/>
            <pc:sldMk cId="2476879361" sldId="323"/>
            <ac:spMk id="2" creationId="{C08B99BD-E573-4619-9AA7-B3FBBB3E987D}"/>
          </ac:spMkLst>
        </pc:spChg>
        <pc:spChg chg="mod">
          <ac:chgData name="Michael Boddy" userId="64426d83357dbd62" providerId="LiveId" clId="{0D83F812-DD3C-491F-B3B7-85EC92C90FFE}" dt="2022-03-18T17:45:05.428" v="1013" actId="20577"/>
          <ac:spMkLst>
            <pc:docMk/>
            <pc:sldMk cId="2476879361" sldId="323"/>
            <ac:spMk id="3" creationId="{04051941-6BDC-4D36-9744-E3DC4C81327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C8CD-14CC-254B-9B34-EAC4B8D92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B766-94D7-0246-9921-3EC9605D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BDB5-40E0-894C-AA6F-6535B058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0748-0A67-C34A-8113-7957994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93B1-071A-244C-822D-893D40ED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8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2425-9AB7-734C-840A-AC2FDBC2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3DDF-7957-BF4F-B22A-A51FC0B1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D223-2A76-F34D-AC57-1C1E1D2A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E9A7-C974-9A42-B7D9-E84E94B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2EF-85ED-474C-B240-5DAD289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045F3-12A5-0244-9B2B-FC4CBF92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DBD-7015-754D-8450-55E42D83A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6CD0-CE87-7A4F-8435-37E4D77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D61F-B02E-5B42-866D-DF976D2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202E-7B63-4142-885D-7CE4663E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5139-7B80-1F44-A0D2-FBA3BD0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5D0E-714C-CA4A-986E-CA163216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530C-847C-374F-A8C7-489CECFB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66A6-3BEC-FB49-B491-A224DB48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7556-60B6-864B-AD32-D980CE1B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2077-D18E-084C-B0EE-A6DF6E1B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21A7-AAE5-844F-B133-FF0D1594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BB9A-F596-9A4F-9949-CE34257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75AC-44E9-B84C-8ADE-AF8E02B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5481-CB9B-A04D-9423-93BA0C5E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2BC-14AF-1E48-BF18-2A392AF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0D88-377F-1F47-A2A0-62E2905B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670D-A245-0641-98CD-56A26AB5B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F28E-737E-9E41-AF60-A7C0792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C1C4-34C7-5F45-B792-59828EEB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CD9F-4E0E-2A4F-979F-6669806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0EA-8275-2E43-9AF0-09375D8C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3DC3-E95F-2F4B-923A-5DF7706A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29C7-EA3C-C24C-B310-7C80149D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C644F-FCA1-5F4D-A29C-84B75AB30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0D56-81B1-6543-9F9F-16E6689A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B8BEF-10DC-EF40-AF7C-4D7B80E6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00A1B-9448-4D43-A0D3-CBF34FE9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F1A8C-F56D-C74D-9B00-6F5D98C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8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060-42F9-6249-98C5-50943D3A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A0AAC-338E-7043-91E5-3818CBC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D3961-B64B-8645-82D0-D3C85622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5190-BDFE-6B43-9120-E28DA84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E575-5C25-574C-A0BD-3CCC0220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F838-7F1B-424B-A9D3-AD490644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75BD-D4C3-1845-955B-CB52787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6209-E1D4-9641-9400-1CED7F86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916-E0EF-A74C-A5AC-CB64F072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EA6-AFAC-2D44-86E1-0BC5770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F5A-C733-464F-93B6-BE1C1CA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87930-A551-F74D-9327-A4EC987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21BC5-9667-7640-80E1-FB0A0D7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424-FB0E-6E4C-B6A4-A054DB83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E65-CD11-1E4C-9573-A3904C7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F400A-FDFD-8043-B310-F0D98542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2F2EE-9D2E-5443-8D9B-3FD7F068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BAFE-934D-0A41-9DFA-2DD3D6AD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8AB1-2FF3-1446-BF77-92AC548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4724-F682-2B40-BE67-64F3109C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09C6-C260-CA4C-B91B-6C7DAD89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B33A-39F8-4F46-81B3-9046F862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79C4-8411-B44E-9288-2628F557D428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D5BE-E65B-B74E-832D-57316912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17BC-535B-DC41-9D0D-7F83E6C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Clustering NYC Neighborhoods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673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Siu Kei Cheung @18 Mar 2022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6369676" cy="2039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BA44C84-5829-0541-99AA-1F3A499D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50" y="1655951"/>
            <a:ext cx="5524996" cy="4937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9FD00-E404-9841-B738-D9DAA538860D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B5092-CC54-264A-B4FF-AC12F04CD12D}"/>
              </a:ext>
            </a:extLst>
          </p:cNvPr>
          <p:cNvSpPr txBox="1"/>
          <p:nvPr/>
        </p:nvSpPr>
        <p:spPr>
          <a:xfrm>
            <a:off x="9067800" y="1159887"/>
            <a:ext cx="246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Number of Retail Jobs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8DE24F3-8BCE-0548-83CE-880415266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9" t="3713" r="2968"/>
          <a:stretch/>
        </p:blipFill>
        <p:spPr>
          <a:xfrm>
            <a:off x="676783" y="1528009"/>
            <a:ext cx="5040794" cy="4830912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B8D10B-0558-B446-BA03-F59FF9019DD6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1507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7D4CD02-C216-D246-8743-CF4732F2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05" y="1769399"/>
            <a:ext cx="5590998" cy="4649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47DFA-392F-BB48-97FE-43C0AFCE9E13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A2D5E-E2D3-F64B-905C-81335DDE1F37}"/>
              </a:ext>
            </a:extLst>
          </p:cNvPr>
          <p:cNvSpPr txBox="1"/>
          <p:nvPr/>
        </p:nvSpPr>
        <p:spPr>
          <a:xfrm>
            <a:off x="7407171" y="1159887"/>
            <a:ext cx="41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Distribution of adults fully vaccinated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3641521C-6EB9-4F4E-A831-55C056BB7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9" t="3713" r="2968"/>
          <a:stretch/>
        </p:blipFill>
        <p:spPr>
          <a:xfrm>
            <a:off x="676783" y="1528009"/>
            <a:ext cx="5040794" cy="4830912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EFC688A-8CCC-C141-89B7-1DAEE52F638E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7651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1EEDB60-B7C3-F24B-80E5-812CF2A6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7" y="1609428"/>
            <a:ext cx="5806275" cy="5067708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97A8DAB-EF1C-9D47-A806-A361A8FB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39" y="1609429"/>
            <a:ext cx="5151242" cy="5067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8B72E-78D0-324F-9E46-5B381C342FBB}"/>
              </a:ext>
            </a:extLst>
          </p:cNvPr>
          <p:cNvSpPr txBox="1"/>
          <p:nvPr/>
        </p:nvSpPr>
        <p:spPr>
          <a:xfrm>
            <a:off x="349957" y="1199387"/>
            <a:ext cx="419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Clustering (2 clusters)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31629-24CF-9B41-AD33-152A1862BAD4}"/>
              </a:ext>
            </a:extLst>
          </p:cNvPr>
          <p:cNvSpPr txBox="1"/>
          <p:nvPr/>
        </p:nvSpPr>
        <p:spPr>
          <a:xfrm>
            <a:off x="7651235" y="1199387"/>
            <a:ext cx="41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New York City mayoral election 2021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81861-0DD9-9846-AD37-E75288652626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33947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A868-C46D-456F-8AB8-C9C14A5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02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Biggest Challenges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6C8E-BAED-4A9D-AFBA-3124869BC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4"/>
            <a:ext cx="10515600" cy="5068873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CA" dirty="0"/>
              <a:t>Collaborating on git</a:t>
            </a:r>
          </a:p>
          <a:p>
            <a:pPr marL="285750" indent="-285750">
              <a:lnSpc>
                <a:spcPct val="150000"/>
              </a:lnSpc>
            </a:pPr>
            <a:r>
              <a:rPr lang="en-CA" dirty="0"/>
              <a:t>Finding appropriate data</a:t>
            </a:r>
          </a:p>
          <a:p>
            <a:pPr marL="285750" indent="-285750">
              <a:lnSpc>
                <a:spcPct val="150000"/>
              </a:lnSpc>
            </a:pPr>
            <a:r>
              <a:rPr lang="en-CA" dirty="0"/>
              <a:t>Data preparation</a:t>
            </a:r>
          </a:p>
          <a:p>
            <a:pPr marL="742950" lvl="1" indent="-285750">
              <a:lnSpc>
                <a:spcPct val="150000"/>
              </a:lnSpc>
            </a:pPr>
            <a:r>
              <a:rPr lang="en-CA" dirty="0"/>
              <a:t>Joining mismatched, misclassified data</a:t>
            </a:r>
          </a:p>
          <a:p>
            <a:pPr marL="285750" indent="-285750">
              <a:lnSpc>
                <a:spcPct val="150000"/>
              </a:lnSpc>
            </a:pPr>
            <a:r>
              <a:rPr lang="en-CA" dirty="0"/>
              <a:t>Features scaling</a:t>
            </a:r>
          </a:p>
          <a:p>
            <a:pPr lvl="1">
              <a:lnSpc>
                <a:spcPct val="150000"/>
              </a:lnSpc>
            </a:pPr>
            <a:r>
              <a:rPr lang="en-CA" sz="2800" dirty="0"/>
              <a:t>	</a:t>
            </a:r>
            <a:r>
              <a:rPr lang="en-CA" dirty="0"/>
              <a:t>Standard Scaler VS </a:t>
            </a:r>
            <a:r>
              <a:rPr lang="en-CA" dirty="0" err="1"/>
              <a:t>MinMax</a:t>
            </a:r>
            <a:r>
              <a:rPr lang="en-CA" dirty="0"/>
              <a:t> Scaler</a:t>
            </a:r>
          </a:p>
          <a:p>
            <a:pPr marL="285750" indent="-285750">
              <a:lnSpc>
                <a:spcPct val="150000"/>
              </a:lnSpc>
            </a:pPr>
            <a:r>
              <a:rPr lang="en-CA" dirty="0"/>
              <a:t>Silhouette Score Traps</a:t>
            </a:r>
          </a:p>
        </p:txBody>
      </p:sp>
    </p:spTree>
    <p:extLst>
      <p:ext uri="{BB962C8B-B14F-4D97-AF65-F5344CB8AC3E}">
        <p14:creationId xmlns:p14="http://schemas.microsoft.com/office/powerpoint/2010/main" val="99420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A868-C46D-456F-8AB8-C9C14A5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02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Next Steps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6C8E-BAED-4A9D-AFBA-3124869B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Find and integrate financial data</a:t>
            </a:r>
          </a:p>
          <a:p>
            <a:pPr marL="342900" indent="-342900"/>
            <a:r>
              <a:rPr lang="en-US" dirty="0"/>
              <a:t>Add more demographic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346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A868-C46D-456F-8AB8-C9C14A5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02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Project Phases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6C8E-BAED-4A9D-AFBA-3124869B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Data gathering</a:t>
            </a:r>
          </a:p>
          <a:p>
            <a:r>
              <a:rPr lang="en-US" dirty="0"/>
              <a:t>2) Data cleanup</a:t>
            </a:r>
          </a:p>
          <a:p>
            <a:r>
              <a:rPr lang="en-US" dirty="0"/>
              <a:t>3) Modelling</a:t>
            </a:r>
          </a:p>
          <a:p>
            <a:r>
              <a:rPr lang="en-US" dirty="0"/>
              <a:t>4) Data analysis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34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FCCA-DB5F-4431-9922-79680A81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pPr algn="ctr"/>
            <a:r>
              <a:rPr lang="en-US" b="1" dirty="0"/>
              <a:t>Data Sources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DDF5-C2E9-40B2-941F-EE06ED852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NYC Neighborhood spatial information</a:t>
            </a:r>
          </a:p>
          <a:p>
            <a:r>
              <a:rPr lang="en-US" dirty="0"/>
              <a:t>City Realty average housing prices Manhattan/Brooklyn July 2020</a:t>
            </a:r>
          </a:p>
          <a:p>
            <a:r>
              <a:rPr lang="en-US" dirty="0" err="1"/>
              <a:t>Zumber</a:t>
            </a:r>
            <a:r>
              <a:rPr lang="en-US" dirty="0"/>
              <a:t> median housing prices for Manhattan/Brooklyn Feb 2021</a:t>
            </a:r>
          </a:p>
          <a:p>
            <a:r>
              <a:rPr lang="en-US" dirty="0"/>
              <a:t>Google (to fill in missing housing price data)</a:t>
            </a:r>
          </a:p>
          <a:p>
            <a:r>
              <a:rPr lang="en-US" dirty="0"/>
              <a:t>NYC OPEN data</a:t>
            </a:r>
          </a:p>
          <a:p>
            <a:pPr lvl="1"/>
            <a:r>
              <a:rPr lang="en-US" dirty="0"/>
              <a:t>Crime rate</a:t>
            </a:r>
          </a:p>
          <a:p>
            <a:pPr lvl="1"/>
            <a:r>
              <a:rPr lang="en-US" dirty="0"/>
              <a:t>Population</a:t>
            </a:r>
          </a:p>
          <a:p>
            <a:r>
              <a:rPr lang="en-CA" dirty="0"/>
              <a:t>Foursquare</a:t>
            </a:r>
          </a:p>
          <a:p>
            <a:pPr lvl="1"/>
            <a:r>
              <a:rPr lang="en-CA" dirty="0"/>
              <a:t>Schools, hospitals, banks, bus stations, restaurants, bars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c 141">
            <a:extLst>
              <a:ext uri="{FF2B5EF4-FFF2-40B4-BE49-F238E27FC236}">
                <a16:creationId xmlns:a16="http://schemas.microsoft.com/office/drawing/2014/main" id="{8D0D5D95-3FC0-D746-860B-E1C98268046A}"/>
              </a:ext>
            </a:extLst>
          </p:cNvPr>
          <p:cNvSpPr/>
          <p:nvPr/>
        </p:nvSpPr>
        <p:spPr>
          <a:xfrm flipH="1">
            <a:off x="4591305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C548305-01D3-D644-AFB1-1450F251F025}"/>
              </a:ext>
            </a:extLst>
          </p:cNvPr>
          <p:cNvSpPr/>
          <p:nvPr/>
        </p:nvSpPr>
        <p:spPr>
          <a:xfrm>
            <a:off x="5369578" y="3068438"/>
            <a:ext cx="1569742" cy="1569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4540882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5195868" y="1989426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039AE6F-A868-C348-AD14-9D94EDCAD2CA}"/>
              </a:ext>
            </a:extLst>
          </p:cNvPr>
          <p:cNvSpPr/>
          <p:nvPr/>
        </p:nvSpPr>
        <p:spPr>
          <a:xfrm>
            <a:off x="6347168" y="198942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FA233D-04A7-9149-9006-507D446DE3A9}"/>
              </a:ext>
            </a:extLst>
          </p:cNvPr>
          <p:cNvSpPr/>
          <p:nvPr/>
        </p:nvSpPr>
        <p:spPr>
          <a:xfrm>
            <a:off x="7396129" y="40758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54621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342291" y="2202996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(Studio)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4091819" y="5218760"/>
            <a:ext cx="9421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Population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7145781" y="2199040"/>
            <a:ext cx="13560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Crime Rate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8262005" y="3164118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Schools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BE5F-560D-1E49-B1B2-E288D2BB1AB6}"/>
              </a:ext>
            </a:extLst>
          </p:cNvPr>
          <p:cNvSpPr txBox="1"/>
          <p:nvPr/>
        </p:nvSpPr>
        <p:spPr>
          <a:xfrm>
            <a:off x="5415713" y="3669852"/>
            <a:ext cx="141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77713-A724-1B4D-9279-4F993417D92B}"/>
              </a:ext>
            </a:extLst>
          </p:cNvPr>
          <p:cNvSpPr/>
          <p:nvPr/>
        </p:nvSpPr>
        <p:spPr>
          <a:xfrm>
            <a:off x="4233861" y="407583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AE567-D4DE-A348-A012-1E034F990DB2}"/>
              </a:ext>
            </a:extLst>
          </p:cNvPr>
          <p:cNvSpPr/>
          <p:nvPr/>
        </p:nvSpPr>
        <p:spPr>
          <a:xfrm>
            <a:off x="7396128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7E543-9F69-FE43-936A-93DEBE55BA95}"/>
              </a:ext>
            </a:extLst>
          </p:cNvPr>
          <p:cNvSpPr txBox="1"/>
          <p:nvPr/>
        </p:nvSpPr>
        <p:spPr>
          <a:xfrm>
            <a:off x="8277094" y="4289405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Hospitals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76ADF-482A-8448-8B02-C53EA89974D4}"/>
              </a:ext>
            </a:extLst>
          </p:cNvPr>
          <p:cNvSpPr txBox="1"/>
          <p:nvPr/>
        </p:nvSpPr>
        <p:spPr>
          <a:xfrm>
            <a:off x="7145781" y="5224913"/>
            <a:ext cx="20159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Bus Stations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42B852-505F-5A48-BA60-C579E73EA743}"/>
              </a:ext>
            </a:extLst>
          </p:cNvPr>
          <p:cNvSpPr/>
          <p:nvPr/>
        </p:nvSpPr>
        <p:spPr>
          <a:xfrm>
            <a:off x="5195868" y="498309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21A250-0F46-A44E-BF43-E22FCAC31C33}"/>
              </a:ext>
            </a:extLst>
          </p:cNvPr>
          <p:cNvSpPr/>
          <p:nvPr/>
        </p:nvSpPr>
        <p:spPr>
          <a:xfrm>
            <a:off x="6347168" y="5008829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AE420-EEC3-654D-8833-B46323850DD8}"/>
              </a:ext>
            </a:extLst>
          </p:cNvPr>
          <p:cNvSpPr txBox="1"/>
          <p:nvPr/>
        </p:nvSpPr>
        <p:spPr>
          <a:xfrm>
            <a:off x="2385221" y="3164118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(1 bed)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06305-A5DB-A541-A7CC-1CFA40548C19}"/>
              </a:ext>
            </a:extLst>
          </p:cNvPr>
          <p:cNvSpPr txBox="1"/>
          <p:nvPr/>
        </p:nvSpPr>
        <p:spPr>
          <a:xfrm>
            <a:off x="2385221" y="4289405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(2 beds)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98" grpId="0" animBg="1"/>
      <p:bldP spid="1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Features Correlation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998E300-7EAE-1543-9743-46D2E06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9551"/>
            <a:ext cx="5725212" cy="4399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ECDEA-59CC-471C-A8F0-01809E35A4C9}"/>
              </a:ext>
            </a:extLst>
          </p:cNvPr>
          <p:cNvSpPr txBox="1"/>
          <p:nvPr/>
        </p:nvSpPr>
        <p:spPr>
          <a:xfrm>
            <a:off x="2793534" y="1434517"/>
            <a:ext cx="1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Version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61781-A77F-4E1C-80DB-6AC244A5DC4E}"/>
              </a:ext>
            </a:extLst>
          </p:cNvPr>
          <p:cNvSpPr txBox="1"/>
          <p:nvPr/>
        </p:nvSpPr>
        <p:spPr>
          <a:xfrm>
            <a:off x="8598716" y="1434517"/>
            <a:ext cx="137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Version</a:t>
            </a:r>
            <a:endParaRPr lang="en-CA" dirty="0"/>
          </a:p>
        </p:txBody>
      </p: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2D4FD25D-78FF-044B-8180-EAD88C0A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9551"/>
            <a:ext cx="6096000" cy="47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Clustering Results</a:t>
            </a:r>
          </a:p>
          <a:p>
            <a:pPr marL="0" indent="0" algn="ctr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1080000"/>
            <a:ext cx="900000" cy="495516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270000"/>
            <a:ext cx="906666" cy="900000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CA16B1-8A6A-6F47-AA95-41C6C436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00" y="864000"/>
            <a:ext cx="4423065" cy="2880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F3C0BAA-DD2F-8540-B422-070E315B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780000"/>
            <a:ext cx="3906589" cy="2880000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2AE7A6E-6B1D-4D5E-9693-971D42777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3780000"/>
            <a:ext cx="4541306" cy="288000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17B411E8-6C45-45AB-9290-CF6E35968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0" y="864000"/>
            <a:ext cx="463941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Clustering Results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1080000"/>
            <a:ext cx="900000" cy="453521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37AC12-C196-2946-BFA7-585128083487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270000"/>
            <a:ext cx="900000" cy="875556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3F7BEE-5E60-3647-8CD4-F7F84C460C76}"/>
                </a:ext>
              </a:extLst>
            </p:cNvPr>
            <p:cNvSpPr txBox="1"/>
            <p:nvPr/>
          </p:nvSpPr>
          <p:spPr>
            <a:xfrm>
              <a:off x="402579" y="1857452"/>
              <a:ext cx="1548964" cy="44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BD1420A-7D2D-2445-A7CE-6D0F0EF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00" y="864000"/>
            <a:ext cx="3926227" cy="288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C4379E2B-3FE7-4325-BA6A-3FB23E2E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780000"/>
            <a:ext cx="4068292" cy="288000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3B7F3B66-4223-4F4B-B12A-56010AAB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864000"/>
            <a:ext cx="4665388" cy="28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63B1EE-6150-4374-8E6F-0D1277A2B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0" y="3780000"/>
            <a:ext cx="45626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Clustering Results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1081209"/>
            <a:ext cx="900000" cy="453521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270000"/>
            <a:ext cx="900000" cy="869110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23F796C4-E612-3549-8584-BAC5CBBB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3780000"/>
            <a:ext cx="4047097" cy="2880000"/>
          </a:xfrm>
          <a:prstGeom prst="rect">
            <a:avLst/>
          </a:prstGeom>
        </p:spPr>
      </p:pic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E0E938AD-635E-4030-9279-BA5B1469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0" y="864000"/>
            <a:ext cx="4482253" cy="2880000"/>
          </a:xfrm>
          <a:prstGeom prst="rect">
            <a:avLst/>
          </a:prstGeom>
        </p:spPr>
      </p:pic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1EB9AA65-5364-4F42-92CD-6921CDAC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3780000"/>
            <a:ext cx="42915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Analysis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D4C4E26-9B6D-754B-B22C-048F791A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400" y="1431235"/>
            <a:ext cx="6548257" cy="5134665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50FB16-88D4-EE4A-A140-CF0337C86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7" r="16687"/>
          <a:stretch/>
        </p:blipFill>
        <p:spPr>
          <a:xfrm>
            <a:off x="676783" y="1567975"/>
            <a:ext cx="4942139" cy="4993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566F4-491E-AF44-ABD4-54599C8183EA}"/>
              </a:ext>
            </a:extLst>
          </p:cNvPr>
          <p:cNvSpPr txBox="1"/>
          <p:nvPr/>
        </p:nvSpPr>
        <p:spPr>
          <a:xfrm>
            <a:off x="9529673" y="1158677"/>
            <a:ext cx="19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Gini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E707F-BC6F-F94B-8E35-541605AB7B37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069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216</Words>
  <Application>Microsoft Macintosh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Project Phases</vt:lpstr>
      <vt:lpstr>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Biggest Challenges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kay@kreative.ai</dc:creator>
  <cp:lastModifiedBy>kay@kreative.ai</cp:lastModifiedBy>
  <cp:revision>94</cp:revision>
  <dcterms:created xsi:type="dcterms:W3CDTF">2022-03-04T02:18:49Z</dcterms:created>
  <dcterms:modified xsi:type="dcterms:W3CDTF">2022-04-28T00:05:06Z</dcterms:modified>
</cp:coreProperties>
</file>